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1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44601-760F-4B64-A01A-EB5DD1C9ABC1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B1C32-7158-4DE8-A7C5-47E43E469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6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5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5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3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1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3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5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3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7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1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4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2AD1-DF7C-4E34-A59F-ADEC1F86B253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767B8-5ED8-4642-A393-8B881EF31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22805" y="-52637"/>
            <a:ext cx="1107385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«Родничок»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ГБОУ «Измайловская школа №1508»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 Москва, Измайловский бульвар, дом 7</a:t>
            </a:r>
          </a:p>
          <a:p>
            <a:pPr algn="ctr"/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10" y="1162492"/>
            <a:ext cx="6018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Приглашает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 занятия по подготовке к школе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124" y="2281184"/>
            <a:ext cx="343786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фонематического слуха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480" y="2657843"/>
            <a:ext cx="24525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Грамота и чтение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3488" y="3032468"/>
            <a:ext cx="304445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Математика и логика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2827" y="3382512"/>
            <a:ext cx="334517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руки к письму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1897" y="3748652"/>
            <a:ext cx="29321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речи, творческого мышления и воображения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" y="6378884"/>
            <a:ext cx="6864094" cy="4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5" y="3474909"/>
            <a:ext cx="3512908" cy="27681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37" y="2211159"/>
            <a:ext cx="2682962" cy="1632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8060" y="4559128"/>
            <a:ext cx="335392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Запись возможна по </a:t>
            </a:r>
            <a:r>
              <a:rPr lang="en-US" dirty="0" smtClean="0">
                <a:solidFill>
                  <a:schemeClr val="bg1"/>
                </a:solidFill>
              </a:rPr>
              <a:t>QR- </a:t>
            </a:r>
            <a:r>
              <a:rPr lang="ru-RU" dirty="0" smtClean="0">
                <a:solidFill>
                  <a:schemeClr val="bg1"/>
                </a:solidFill>
              </a:rPr>
              <a:t>коду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278" y="4933225"/>
            <a:ext cx="1451488" cy="144089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109" y="39885"/>
            <a:ext cx="634057" cy="6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22805" y="-52637"/>
            <a:ext cx="1107385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«Совёнок»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ГБОУ «Измайловская школа №1508»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 Москва, ул. Первомайская, дом 78</a:t>
            </a:r>
          </a:p>
          <a:p>
            <a:pPr algn="ctr"/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10" y="1162492"/>
            <a:ext cx="6018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Приглашает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 занятия по подготовке к школе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124" y="2281184"/>
            <a:ext cx="343786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фонематического слуха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480" y="2657843"/>
            <a:ext cx="24525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Грамота и чтение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3488" y="3032468"/>
            <a:ext cx="304445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Математика и логика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2827" y="3382512"/>
            <a:ext cx="334517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руки к письму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1897" y="3748652"/>
            <a:ext cx="29321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речи, творческого мышления и воображения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" y="6378884"/>
            <a:ext cx="6864094" cy="4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5" y="3474909"/>
            <a:ext cx="3512908" cy="27681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37" y="2211159"/>
            <a:ext cx="2682962" cy="1632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8060" y="4559128"/>
            <a:ext cx="335392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Запись возможна по </a:t>
            </a:r>
            <a:r>
              <a:rPr lang="en-US" dirty="0" smtClean="0">
                <a:solidFill>
                  <a:schemeClr val="bg1"/>
                </a:solidFill>
              </a:rPr>
              <a:t>QR- </a:t>
            </a:r>
            <a:r>
              <a:rPr lang="ru-RU" dirty="0" smtClean="0">
                <a:solidFill>
                  <a:schemeClr val="bg1"/>
                </a:solidFill>
              </a:rPr>
              <a:t>коду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109" y="39885"/>
            <a:ext cx="634057" cy="634057"/>
          </a:xfrm>
          <a:prstGeom prst="rect">
            <a:avLst/>
          </a:prstGeom>
        </p:spPr>
      </p:pic>
      <p:pic>
        <p:nvPicPr>
          <p:cNvPr id="16" name="Рисунок 15" descr="http://qrcoder.ru/code/?http%3A%2F%2Fwww.mos.ru%2Fpgu2%2Factivity%2Fgroups%3Fkeyword%3D2176329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37" y="4960871"/>
            <a:ext cx="1549746" cy="154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9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22805" y="-52637"/>
            <a:ext cx="1107385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«Академия интеллекта»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ГБОУ «Измайловская школа №1508»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 Москва, ул. Верхняя Первомайская, 47А</a:t>
            </a:r>
          </a:p>
          <a:p>
            <a:pPr algn="ctr"/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10" y="1201982"/>
            <a:ext cx="6018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Приглашает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 занятия по подготовке к школе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124" y="2281184"/>
            <a:ext cx="343786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фонематического слуха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480" y="2657843"/>
            <a:ext cx="24525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Грамота и чтение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3488" y="3032468"/>
            <a:ext cx="304445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Математика и логика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2827" y="3382512"/>
            <a:ext cx="334517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руки к письму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1897" y="3748652"/>
            <a:ext cx="29321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речи, творческого мышления и воображения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" y="6378884"/>
            <a:ext cx="6864094" cy="4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5" y="3567178"/>
            <a:ext cx="3512908" cy="27681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53" y="2236566"/>
            <a:ext cx="2682962" cy="1632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8060" y="4559128"/>
            <a:ext cx="335392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Запись возможна по </a:t>
            </a:r>
            <a:r>
              <a:rPr lang="en-US" dirty="0" smtClean="0">
                <a:solidFill>
                  <a:schemeClr val="bg1"/>
                </a:solidFill>
              </a:rPr>
              <a:t>QR- </a:t>
            </a:r>
            <a:r>
              <a:rPr lang="ru-RU" dirty="0" smtClean="0">
                <a:solidFill>
                  <a:schemeClr val="bg1"/>
                </a:solidFill>
              </a:rPr>
              <a:t>коду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8" y="123083"/>
            <a:ext cx="634057" cy="634057"/>
          </a:xfrm>
          <a:prstGeom prst="rect">
            <a:avLst/>
          </a:prstGeom>
        </p:spPr>
      </p:pic>
      <p:pic>
        <p:nvPicPr>
          <p:cNvPr id="19" name="Рисунок 18" descr="http://qrcoder.ru/code/?http%3A%2F%2Fwww.mos.ru%2Fpgu2%2Factivity%2Fgroups%3Fkeyword%3D2184145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16" y="4951263"/>
            <a:ext cx="1460552" cy="1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8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22805" y="-52637"/>
            <a:ext cx="1107385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«Дошколёнок»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ГБОУ «Измайловская школа №1508»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 Москва, ул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Сиреневый бульвар, дом 20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10" y="1201982"/>
            <a:ext cx="6018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Приглашает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 занятия по подготовке к школе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124" y="2281184"/>
            <a:ext cx="343786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фонематического слуха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480" y="2657843"/>
            <a:ext cx="24525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Грамота и чтение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3488" y="3032468"/>
            <a:ext cx="304445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Математика и логика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2827" y="3382512"/>
            <a:ext cx="334517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руки к письму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1897" y="3748652"/>
            <a:ext cx="29321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речи, творческого мышления и воображения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" y="6378884"/>
            <a:ext cx="6864094" cy="4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5" y="3567178"/>
            <a:ext cx="3512908" cy="27681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53" y="2236566"/>
            <a:ext cx="2682962" cy="1632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8060" y="4559128"/>
            <a:ext cx="335392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Запись возможна по </a:t>
            </a:r>
            <a:r>
              <a:rPr lang="en-US" dirty="0" smtClean="0">
                <a:solidFill>
                  <a:schemeClr val="bg1"/>
                </a:solidFill>
              </a:rPr>
              <a:t>QR- </a:t>
            </a:r>
            <a:r>
              <a:rPr lang="ru-RU" dirty="0" smtClean="0">
                <a:solidFill>
                  <a:schemeClr val="bg1"/>
                </a:solidFill>
              </a:rPr>
              <a:t>коду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8" y="123083"/>
            <a:ext cx="634057" cy="634057"/>
          </a:xfrm>
          <a:prstGeom prst="rect">
            <a:avLst/>
          </a:prstGeom>
        </p:spPr>
      </p:pic>
      <p:pic>
        <p:nvPicPr>
          <p:cNvPr id="16" name="Рисунок 15" descr="http://qrcoder.ru/code/?http%3A%2F%2Fwww.mos.ru%2Fpgu2%2Factivity%2Fgroups%3Fkeyword%3D2202215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13" y="4936748"/>
            <a:ext cx="1468640" cy="14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22805" y="-52637"/>
            <a:ext cx="1107385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«Академия интеллекта»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ГБОУ «Измайловская школа №1508»</a:t>
            </a:r>
          </a:p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 Москва, Средняя Первомайская, дом 8</a:t>
            </a:r>
          </a:p>
          <a:p>
            <a:pPr algn="ctr"/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10" y="1201982"/>
            <a:ext cx="6018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Приглашает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 занятия по подготовке к школе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124" y="2281184"/>
            <a:ext cx="343786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фонематического слуха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480" y="2657843"/>
            <a:ext cx="245257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Грамота и чтение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3488" y="3032468"/>
            <a:ext cx="304445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Математика и логика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2827" y="3382512"/>
            <a:ext cx="334517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руки к письму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1897" y="3748652"/>
            <a:ext cx="29321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речи, творческого мышления и воображения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" y="6378884"/>
            <a:ext cx="6864094" cy="4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5" y="3567178"/>
            <a:ext cx="3512908" cy="27681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53" y="2236566"/>
            <a:ext cx="2682962" cy="1632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8060" y="4559128"/>
            <a:ext cx="335392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Запись возможна по </a:t>
            </a:r>
            <a:r>
              <a:rPr lang="en-US" dirty="0" smtClean="0">
                <a:solidFill>
                  <a:schemeClr val="bg1"/>
                </a:solidFill>
              </a:rPr>
              <a:t>QR- </a:t>
            </a:r>
            <a:r>
              <a:rPr lang="ru-RU" dirty="0" smtClean="0">
                <a:solidFill>
                  <a:schemeClr val="bg1"/>
                </a:solidFill>
              </a:rPr>
              <a:t>коду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8" y="123083"/>
            <a:ext cx="634057" cy="634057"/>
          </a:xfrm>
          <a:prstGeom prst="rect">
            <a:avLst/>
          </a:prstGeom>
        </p:spPr>
      </p:pic>
      <p:pic>
        <p:nvPicPr>
          <p:cNvPr id="16" name="Рисунок 15" descr="http://qrcoder.ru/code/?http%3A%2F%2Fwww.mos.ru%2Fpgu2%2Factivity%2Fgroups%3Fkeyword%3D+2177387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79" y="4935786"/>
            <a:ext cx="1579313" cy="15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95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261</Words>
  <Application>Microsoft Office PowerPoint</Application>
  <PresentationFormat>Лист A4 (210x297 мм)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Пирогова Юлия Алексеевна</dc:creator>
  <cp:lastModifiedBy>Пирогова Юлия Алексеевна</cp:lastModifiedBy>
  <cp:revision>9</cp:revision>
  <cp:lastPrinted>2024-09-05T08:59:07Z</cp:lastPrinted>
  <dcterms:created xsi:type="dcterms:W3CDTF">2024-09-05T08:09:41Z</dcterms:created>
  <dcterms:modified xsi:type="dcterms:W3CDTF">2024-09-05T10:15:21Z</dcterms:modified>
</cp:coreProperties>
</file>